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9288C-C7D6-47A9-B661-1D99C0FBBA4C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82A3-F5B9-463D-8DEC-7383C9AD6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449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9288C-C7D6-47A9-B661-1D99C0FBBA4C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82A3-F5B9-463D-8DEC-7383C9AD6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98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9288C-C7D6-47A9-B661-1D99C0FBBA4C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82A3-F5B9-463D-8DEC-7383C9AD6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729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9288C-C7D6-47A9-B661-1D99C0FBBA4C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82A3-F5B9-463D-8DEC-7383C9AD6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265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9288C-C7D6-47A9-B661-1D99C0FBBA4C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82A3-F5B9-463D-8DEC-7383C9AD6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424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9288C-C7D6-47A9-B661-1D99C0FBBA4C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82A3-F5B9-463D-8DEC-7383C9AD6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19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9288C-C7D6-47A9-B661-1D99C0FBBA4C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82A3-F5B9-463D-8DEC-7383C9AD6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13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9288C-C7D6-47A9-B661-1D99C0FBBA4C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82A3-F5B9-463D-8DEC-7383C9AD6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765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9288C-C7D6-47A9-B661-1D99C0FBBA4C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82A3-F5B9-463D-8DEC-7383C9AD6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81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9288C-C7D6-47A9-B661-1D99C0FBBA4C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82A3-F5B9-463D-8DEC-7383C9AD6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069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9288C-C7D6-47A9-B661-1D99C0FBBA4C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82A3-F5B9-463D-8DEC-7383C9AD6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565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9288C-C7D6-47A9-B661-1D99C0FBBA4C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682A3-F5B9-463D-8DEC-7383C9AD6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259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5761" y="271885"/>
            <a:ext cx="113634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ул. Брусилова, возле д. 21. Марка ТС: ЛАДА 210740 ЛАДА 2107, Цвет: </a:t>
            </a:r>
            <a:r>
              <a:rPr lang="ru-RU" sz="1200" dirty="0" err="1" smtClean="0"/>
              <a:t>синии</a:t>
            </a:r>
            <a:r>
              <a:rPr lang="ru-RU" sz="1200" dirty="0" smtClean="0"/>
              <a:t>̆ белый̆, ГРЗ: Н 322 АР 977.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599" y="2515127"/>
            <a:ext cx="3705832" cy="27085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8909" y="2515127"/>
            <a:ext cx="4063415" cy="271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675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447" y="274702"/>
            <a:ext cx="115463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</a:t>
            </a:r>
            <a:r>
              <a:rPr lang="ru-RU" sz="1200" dirty="0" err="1" smtClean="0"/>
              <a:t>Остафьевское</a:t>
            </a:r>
            <a:r>
              <a:rPr lang="ru-RU" sz="1200" dirty="0" smtClean="0"/>
              <a:t> ш., возле д. 8. Марка ТС: LADA 211440 LADA SAMARA, Цвет: средний серо-зелёный металлик, ГРЗ: А 240 НТ 790.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532" y="2269375"/>
            <a:ext cx="3176280" cy="37066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261" y="2269376"/>
            <a:ext cx="3217957" cy="370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017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5388" y="333028"/>
            <a:ext cx="108730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улица Молодежная, д. 1. ГСК «Полет-4» обнаружены автомобили марки </a:t>
            </a:r>
            <a:r>
              <a:rPr lang="ru-RU" sz="1200" dirty="0" err="1" smtClean="0"/>
              <a:t>Mitsubishi</a:t>
            </a:r>
            <a:r>
              <a:rPr lang="ru-RU" sz="1200" dirty="0" smtClean="0"/>
              <a:t> </a:t>
            </a:r>
            <a:r>
              <a:rPr lang="ru-RU" sz="1200" dirty="0" err="1" smtClean="0"/>
              <a:t>Delica</a:t>
            </a:r>
            <a:r>
              <a:rPr lang="ru-RU" sz="1200" dirty="0" smtClean="0"/>
              <a:t>, без государственных регистрационных номеров, серого и светло-серого цвета. В ходе осмотра данных автомобилей выявлено отсутствие: стёкол, дверей, колёс, двигателей, наружных световых </a:t>
            </a:r>
            <a:r>
              <a:rPr lang="ru-RU" sz="1200" dirty="0" err="1" smtClean="0"/>
              <a:t>приборов.Просим</a:t>
            </a:r>
            <a:r>
              <a:rPr lang="ru-RU" sz="1200" dirty="0" smtClean="0"/>
              <a:t>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50" y="2726574"/>
            <a:ext cx="4456249" cy="3305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8793" y="2726574"/>
            <a:ext cx="4370111" cy="330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656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495</Words>
  <Application>Microsoft Office PowerPoint</Application>
  <PresentationFormat>Широкоэкранный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2</cp:revision>
  <dcterms:created xsi:type="dcterms:W3CDTF">2025-03-07T11:44:35Z</dcterms:created>
  <dcterms:modified xsi:type="dcterms:W3CDTF">2025-03-07T11:46:04Z</dcterms:modified>
</cp:coreProperties>
</file>